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0" d="100"/>
          <a:sy n="100" d="100"/>
        </p:scale>
        <p:origin x="74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63502"/>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smtClean="0">
                <a:solidFill>
                  <a:schemeClr val="tx1"/>
                </a:solidFill>
              </a:rPr>
              <a:t>RAGHUL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smtClean="0">
                <a:solidFill>
                  <a:schemeClr val="tx1"/>
                </a:solidFill>
              </a:rPr>
              <a:t>511321104077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xmlns=""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xmlns=""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0fa2617-96bd-425d-8578-e93563fe37c5"/>
    <ds:schemaRef ds:uri="9162bd5b-4ed9-4da3-b376-05204580ba3f"/>
    <ds:schemaRef ds:uri="http://www.w3.org/XML/1998/namespace"/>
    <ds:schemaRef ds:uri="http://purl.org/dc/elements/1.1/"/>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83</TotalTime>
  <Words>879</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Poppins</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RAGHUL</cp:lastModifiedBy>
  <cp:revision>11</cp:revision>
  <dcterms:modified xsi:type="dcterms:W3CDTF">2024-04-08T15:09:58Z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